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6B88B8-E40B-458B-B633-5B8E17FF3ECD}" v="6" dt="2025-05-14T20:05:59.1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5" d="100"/>
          <a:sy n="55" d="100"/>
        </p:scale>
        <p:origin x="109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2F8717A-AD42-4250-9F53-B550385F6A55}" type="datetimeFigureOut">
              <a:rPr lang="en-IN" smtClean="0"/>
              <a:t>16-05-2025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79841B5-D4C1-4825-A7D6-F31E073769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6833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8717A-AD42-4250-9F53-B550385F6A55}" type="datetimeFigureOut">
              <a:rPr lang="en-IN" smtClean="0"/>
              <a:t>16-05-2025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841B5-D4C1-4825-A7D6-F31E073769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1112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8717A-AD42-4250-9F53-B550385F6A55}" type="datetimeFigureOut">
              <a:rPr lang="en-IN" smtClean="0"/>
              <a:t>16-05-2025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841B5-D4C1-4825-A7D6-F31E073769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7171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8717A-AD42-4250-9F53-B550385F6A55}" type="datetimeFigureOut">
              <a:rPr lang="en-IN" smtClean="0"/>
              <a:t>16-05-2025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841B5-D4C1-4825-A7D6-F31E07376976}" type="slidenum">
              <a:rPr lang="en-IN" smtClean="0"/>
              <a:t>‹#›</a:t>
            </a:fld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063765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8717A-AD42-4250-9F53-B550385F6A55}" type="datetimeFigureOut">
              <a:rPr lang="en-IN" smtClean="0"/>
              <a:t>16-05-2025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841B5-D4C1-4825-A7D6-F31E073769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45440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8717A-AD42-4250-9F53-B550385F6A55}" type="datetimeFigureOut">
              <a:rPr lang="en-IN" smtClean="0"/>
              <a:t>16-05-2025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841B5-D4C1-4825-A7D6-F31E073769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4861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8717A-AD42-4250-9F53-B550385F6A55}" type="datetimeFigureOut">
              <a:rPr lang="en-IN" smtClean="0"/>
              <a:t>16-05-2025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841B5-D4C1-4825-A7D6-F31E073769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99514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8717A-AD42-4250-9F53-B550385F6A55}" type="datetimeFigureOut">
              <a:rPr lang="en-IN" smtClean="0"/>
              <a:t>16-05-2025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841B5-D4C1-4825-A7D6-F31E073769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1854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8717A-AD42-4250-9F53-B550385F6A55}" type="datetimeFigureOut">
              <a:rPr lang="en-IN" smtClean="0"/>
              <a:t>16-05-2025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841B5-D4C1-4825-A7D6-F31E073769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7261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8717A-AD42-4250-9F53-B550385F6A55}" type="datetimeFigureOut">
              <a:rPr lang="en-IN" smtClean="0"/>
              <a:t>16-05-2025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841B5-D4C1-4825-A7D6-F31E073769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1997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8717A-AD42-4250-9F53-B550385F6A55}" type="datetimeFigureOut">
              <a:rPr lang="en-IN" smtClean="0"/>
              <a:t>16-05-2025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841B5-D4C1-4825-A7D6-F31E073769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1902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8717A-AD42-4250-9F53-B550385F6A55}" type="datetimeFigureOut">
              <a:rPr lang="en-IN" smtClean="0"/>
              <a:t>16-05-2025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841B5-D4C1-4825-A7D6-F31E073769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4854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8717A-AD42-4250-9F53-B550385F6A55}" type="datetimeFigureOut">
              <a:rPr lang="en-IN" smtClean="0"/>
              <a:t>16-05-2025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841B5-D4C1-4825-A7D6-F31E073769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3181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8717A-AD42-4250-9F53-B550385F6A55}" type="datetimeFigureOut">
              <a:rPr lang="en-IN" smtClean="0"/>
              <a:t>16-05-2025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841B5-D4C1-4825-A7D6-F31E073769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968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8717A-AD42-4250-9F53-B550385F6A55}" type="datetimeFigureOut">
              <a:rPr lang="en-IN" smtClean="0"/>
              <a:t>16-05-2025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841B5-D4C1-4825-A7D6-F31E073769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7940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8717A-AD42-4250-9F53-B550385F6A55}" type="datetimeFigureOut">
              <a:rPr lang="en-IN" smtClean="0"/>
              <a:t>16-05-2025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841B5-D4C1-4825-A7D6-F31E073769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5978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8717A-AD42-4250-9F53-B550385F6A55}" type="datetimeFigureOut">
              <a:rPr lang="en-IN" smtClean="0"/>
              <a:t>16-05-2025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841B5-D4C1-4825-A7D6-F31E073769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1883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8717A-AD42-4250-9F53-B550385F6A55}" type="datetimeFigureOut">
              <a:rPr lang="en-IN" smtClean="0"/>
              <a:t>16-05-2025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841B5-D4C1-4825-A7D6-F31E073769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77557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9D164-B200-153D-AE11-9BD238A68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PG ROOMS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870DD5-0FD9-A2A7-443E-B56D256B23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NAME:NOUSEED SHAIKH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REG.NO:U02BF22S0109</a:t>
            </a:r>
          </a:p>
        </p:txBody>
      </p:sp>
    </p:spTree>
    <p:extLst>
      <p:ext uri="{BB962C8B-B14F-4D97-AF65-F5344CB8AC3E}">
        <p14:creationId xmlns:p14="http://schemas.microsoft.com/office/powerpoint/2010/main" val="1294306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65CBB-2183-654A-5A33-7322C55238DC}"/>
              </a:ext>
            </a:extLst>
          </p:cNvPr>
          <p:cNvSpPr txBox="1"/>
          <p:nvPr/>
        </p:nvSpPr>
        <p:spPr>
          <a:xfrm>
            <a:off x="4490976" y="2721114"/>
            <a:ext cx="5208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35924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88E279-E6C3-A86B-3BF7-0AE9DDE2B4DD}"/>
              </a:ext>
            </a:extLst>
          </p:cNvPr>
          <p:cNvSpPr txBox="1"/>
          <p:nvPr/>
        </p:nvSpPr>
        <p:spPr>
          <a:xfrm>
            <a:off x="2318657" y="884620"/>
            <a:ext cx="4441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65A510-145B-8F0E-3204-06D308803D6B}"/>
              </a:ext>
            </a:extLst>
          </p:cNvPr>
          <p:cNvSpPr txBox="1"/>
          <p:nvPr/>
        </p:nvSpPr>
        <p:spPr>
          <a:xfrm>
            <a:off x="740229" y="1948543"/>
            <a:ext cx="10493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user friendly web application for managing PG Rooms.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F49D8E-8B26-9402-26FE-AD0EE1D28F7C}"/>
              </a:ext>
            </a:extLst>
          </p:cNvPr>
          <p:cNvSpPr txBox="1"/>
          <p:nvPr/>
        </p:nvSpPr>
        <p:spPr>
          <a:xfrm>
            <a:off x="740228" y="2665158"/>
            <a:ext cx="8948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a platform to PG Room Owners to showcase their properties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66CF22-BE41-4020-45AA-79676C1DA3F7}"/>
              </a:ext>
            </a:extLst>
          </p:cNvPr>
          <p:cNvSpPr txBox="1"/>
          <p:nvPr/>
        </p:nvSpPr>
        <p:spPr>
          <a:xfrm>
            <a:off x="740228" y="3500345"/>
            <a:ext cx="8588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Enables users to search and apply for PG Rooms efficiently.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D96044-B8F2-ACF5-0164-EA377E145822}"/>
              </a:ext>
            </a:extLst>
          </p:cNvPr>
          <p:cNvSpPr txBox="1"/>
          <p:nvPr/>
        </p:nvSpPr>
        <p:spPr>
          <a:xfrm>
            <a:off x="740228" y="4243199"/>
            <a:ext cx="834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Streamline the application for both users and owners.</a:t>
            </a:r>
          </a:p>
        </p:txBody>
      </p:sp>
    </p:spTree>
    <p:extLst>
      <p:ext uri="{BB962C8B-B14F-4D97-AF65-F5344CB8AC3E}">
        <p14:creationId xmlns:p14="http://schemas.microsoft.com/office/powerpoint/2010/main" val="2439529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54EF0F-3C0D-5B1F-4EC6-19F2030266A8}"/>
              </a:ext>
            </a:extLst>
          </p:cNvPr>
          <p:cNvSpPr txBox="1"/>
          <p:nvPr/>
        </p:nvSpPr>
        <p:spPr>
          <a:xfrm>
            <a:off x="1491343" y="669472"/>
            <a:ext cx="10511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/PLATFORMS AND LANGUAGES TO BE USED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9FB0E1-B401-0224-E354-A6D486210436}"/>
              </a:ext>
            </a:extLst>
          </p:cNvPr>
          <p:cNvSpPr txBox="1"/>
          <p:nvPr/>
        </p:nvSpPr>
        <p:spPr>
          <a:xfrm>
            <a:off x="1164771" y="1861457"/>
            <a:ext cx="6422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HARDWARE REQUIREMENTS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FE68C5-41A3-29DB-CB0E-0656EB28DB79}"/>
              </a:ext>
            </a:extLst>
          </p:cNvPr>
          <p:cNvSpPr txBox="1"/>
          <p:nvPr/>
        </p:nvSpPr>
        <p:spPr>
          <a:xfrm>
            <a:off x="1491343" y="2764971"/>
            <a:ext cx="78377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           :    Core  i3 intel processor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                  :    2 GB And above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 Disk           :  20 GB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system: windows 7 and above</a:t>
            </a:r>
          </a:p>
        </p:txBody>
      </p:sp>
    </p:spTree>
    <p:extLst>
      <p:ext uri="{BB962C8B-B14F-4D97-AF65-F5344CB8AC3E}">
        <p14:creationId xmlns:p14="http://schemas.microsoft.com/office/powerpoint/2010/main" val="1640075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4143CC-67F7-E8AE-F167-94CB28FCB66F}"/>
              </a:ext>
            </a:extLst>
          </p:cNvPr>
          <p:cNvSpPr txBox="1"/>
          <p:nvPr/>
        </p:nvSpPr>
        <p:spPr>
          <a:xfrm>
            <a:off x="1948542" y="1828801"/>
            <a:ext cx="6767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9ECC45-E3B5-F241-326F-93236597D2EA}"/>
              </a:ext>
            </a:extLst>
          </p:cNvPr>
          <p:cNvSpPr txBox="1"/>
          <p:nvPr/>
        </p:nvSpPr>
        <p:spPr>
          <a:xfrm>
            <a:off x="1948543" y="2988869"/>
            <a:ext cx="58238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      : HTML,CSS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Middle ware : PHP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       : MYSQL</a:t>
            </a:r>
          </a:p>
        </p:txBody>
      </p:sp>
    </p:spTree>
    <p:extLst>
      <p:ext uri="{BB962C8B-B14F-4D97-AF65-F5344CB8AC3E}">
        <p14:creationId xmlns:p14="http://schemas.microsoft.com/office/powerpoint/2010/main" val="4207153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AD697E-22F6-EF81-F340-59DFBC89A0C9}"/>
              </a:ext>
            </a:extLst>
          </p:cNvPr>
          <p:cNvSpPr txBox="1"/>
          <p:nvPr/>
        </p:nvSpPr>
        <p:spPr>
          <a:xfrm>
            <a:off x="1875099" y="902826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60B7D8-BF42-7F1E-6E83-DB5039D03A10}"/>
              </a:ext>
            </a:extLst>
          </p:cNvPr>
          <p:cNvSpPr txBox="1"/>
          <p:nvPr/>
        </p:nvSpPr>
        <p:spPr>
          <a:xfrm>
            <a:off x="1875099" y="1817225"/>
            <a:ext cx="772031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Dependence on Internet connectivity.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Dependence on user feedback and ratings.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integration with external services.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7620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5215FE-DD27-08B1-130D-757267B66D9E}"/>
              </a:ext>
            </a:extLst>
          </p:cNvPr>
          <p:cNvSpPr txBox="1"/>
          <p:nvPr/>
        </p:nvSpPr>
        <p:spPr>
          <a:xfrm>
            <a:off x="2280213" y="891249"/>
            <a:ext cx="6204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 OF THE 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37B42B-FCB8-50F7-EC5A-ED9C5D6DCB5A}"/>
              </a:ext>
            </a:extLst>
          </p:cNvPr>
          <p:cNvSpPr txBox="1"/>
          <p:nvPr/>
        </p:nvSpPr>
        <p:spPr>
          <a:xfrm>
            <a:off x="2199191" y="1851950"/>
            <a:ext cx="62850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of Android and IOS application.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payment gateways.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search filters.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 and Rating System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6694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643EAB-F350-A7E6-9EB7-B07297D04320}"/>
              </a:ext>
            </a:extLst>
          </p:cNvPr>
          <p:cNvSpPr txBox="1"/>
          <p:nvPr/>
        </p:nvSpPr>
        <p:spPr>
          <a:xfrm>
            <a:off x="3740551" y="648182"/>
            <a:ext cx="4710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 SHOTS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29B9EB-0AD1-CCC5-D56D-79B6C289C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34" y="1859274"/>
            <a:ext cx="5757911" cy="28352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373D20-FE73-8D48-FEF0-B88ED32E7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122" y="1859275"/>
            <a:ext cx="5316038" cy="2835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83CA70-320E-AC95-B962-7C2CB3FBE7A4}"/>
              </a:ext>
            </a:extLst>
          </p:cNvPr>
          <p:cNvSpPr txBox="1"/>
          <p:nvPr/>
        </p:nvSpPr>
        <p:spPr>
          <a:xfrm>
            <a:off x="1747777" y="5074590"/>
            <a:ext cx="3252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FORM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2429A8-5007-B649-250F-475A6A0BA680}"/>
              </a:ext>
            </a:extLst>
          </p:cNvPr>
          <p:cNvSpPr txBox="1"/>
          <p:nvPr/>
        </p:nvSpPr>
        <p:spPr>
          <a:xfrm>
            <a:off x="8090704" y="4952147"/>
            <a:ext cx="2777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FORM</a:t>
            </a:r>
          </a:p>
        </p:txBody>
      </p:sp>
    </p:spTree>
    <p:extLst>
      <p:ext uri="{BB962C8B-B14F-4D97-AF65-F5344CB8AC3E}">
        <p14:creationId xmlns:p14="http://schemas.microsoft.com/office/powerpoint/2010/main" val="1963056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9293E1-8788-BF3A-1D1E-CCB51A1E4676}"/>
              </a:ext>
            </a:extLst>
          </p:cNvPr>
          <p:cNvSpPr txBox="1"/>
          <p:nvPr/>
        </p:nvSpPr>
        <p:spPr>
          <a:xfrm>
            <a:off x="2743201" y="486137"/>
            <a:ext cx="55558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OWNER 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02DA6-2354-29FB-6764-4E181A27C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1" y="1632566"/>
            <a:ext cx="7145142" cy="38034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AC44F5-9B5A-E58E-FC9F-F81D527F4C6D}"/>
              </a:ext>
            </a:extLst>
          </p:cNvPr>
          <p:cNvSpPr txBox="1"/>
          <p:nvPr/>
        </p:nvSpPr>
        <p:spPr>
          <a:xfrm>
            <a:off x="2743201" y="5735168"/>
            <a:ext cx="6736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Owner will add the PG</a:t>
            </a:r>
          </a:p>
        </p:txBody>
      </p:sp>
    </p:spTree>
    <p:extLst>
      <p:ext uri="{BB962C8B-B14F-4D97-AF65-F5344CB8AC3E}">
        <p14:creationId xmlns:p14="http://schemas.microsoft.com/office/powerpoint/2010/main" val="2045315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493F2F-5438-4FE6-3DC5-F2356D22BEC8}"/>
              </a:ext>
            </a:extLst>
          </p:cNvPr>
          <p:cNvSpPr txBox="1"/>
          <p:nvPr/>
        </p:nvSpPr>
        <p:spPr>
          <a:xfrm>
            <a:off x="3680749" y="545553"/>
            <a:ext cx="4271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DASHBOARD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F8E979-8EDC-F2E1-69C0-8BCE7C826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65" y="1504146"/>
            <a:ext cx="5499099" cy="2860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74F2ED-9385-218E-9CC3-DC42B3E29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911" y="1504146"/>
            <a:ext cx="5615385" cy="2860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E4B705-D613-63DB-06FE-FB1C87B4AA60}"/>
              </a:ext>
            </a:extLst>
          </p:cNvPr>
          <p:cNvSpPr txBox="1"/>
          <p:nvPr/>
        </p:nvSpPr>
        <p:spPr>
          <a:xfrm>
            <a:off x="1840374" y="4670947"/>
            <a:ext cx="2789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BOYS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270284-3057-DADF-AB84-106E645F1C0B}"/>
              </a:ext>
            </a:extLst>
          </p:cNvPr>
          <p:cNvSpPr txBox="1"/>
          <p:nvPr/>
        </p:nvSpPr>
        <p:spPr>
          <a:xfrm>
            <a:off x="7801336" y="4665722"/>
            <a:ext cx="2430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GIRLS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2A8188-9A74-0BA0-E29D-27123C0B72A8}"/>
              </a:ext>
            </a:extLst>
          </p:cNvPr>
          <p:cNvSpPr txBox="1"/>
          <p:nvPr/>
        </p:nvSpPr>
        <p:spPr>
          <a:xfrm>
            <a:off x="1016971" y="5323076"/>
            <a:ext cx="10384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particular user searches for PGs according to his type whether it is Girls PG or Boys PG.</a:t>
            </a:r>
          </a:p>
        </p:txBody>
      </p:sp>
    </p:spTree>
    <p:extLst>
      <p:ext uri="{BB962C8B-B14F-4D97-AF65-F5344CB8AC3E}">
        <p14:creationId xmlns:p14="http://schemas.microsoft.com/office/powerpoint/2010/main" val="37438349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64</TotalTime>
  <Words>189</Words>
  <Application>Microsoft Office PowerPoint</Application>
  <PresentationFormat>Widescreen</PresentationFormat>
  <Paragraphs>53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Times New Roman</vt:lpstr>
      <vt:lpstr>Tw Cen MT</vt:lpstr>
      <vt:lpstr>Circuit</vt:lpstr>
      <vt:lpstr>PG ROOMS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Nouseed Shaikh</dc:creator>
  <cp:lastModifiedBy>Nouseed Shaikh</cp:lastModifiedBy>
  <cp:revision>6</cp:revision>
  <dcterms:created xsi:type="dcterms:W3CDTF">2025-05-14T19:52:06Z</dcterms:created>
  <dcterms:modified xsi:type="dcterms:W3CDTF">2025-05-16T06:04:12Z</dcterms:modified>
</cp:coreProperties>
</file>